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  <p:sldId id="261" r:id="rId9"/>
    <p:sldId id="273" r:id="rId10"/>
    <p:sldId id="264" r:id="rId11"/>
    <p:sldId id="265" r:id="rId12"/>
    <p:sldId id="274" r:id="rId13"/>
    <p:sldId id="266" r:id="rId14"/>
    <p:sldId id="267" r:id="rId15"/>
    <p:sldId id="272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4EE7C7-C377-47C0-914E-FBDDDC9FCF2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A86DFC-EA8D-4007-903A-E61C9119A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Poetic Forms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Couplets, Quatrains, and Acrostic Poems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Quatrain?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poem or stanza made from four lines</a:t>
            </a:r>
          </a:p>
          <a:p>
            <a:r>
              <a:rPr lang="en-US" dirty="0" smtClean="0"/>
              <a:t>The most common rhyme schemes for a quatrain are </a:t>
            </a:r>
            <a:r>
              <a:rPr lang="en-US" i="1" dirty="0" err="1" smtClean="0"/>
              <a:t>abac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abcb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example, a selection from Samuel Taylor Coleridge’s “The Rime of the Ancient Mariner”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“Down dropt the breeze, the sails dropt down, </a:t>
            </a:r>
          </a:p>
          <a:p>
            <a:pPr>
              <a:buNone/>
            </a:pPr>
            <a:r>
              <a:rPr lang="en-US" dirty="0" err="1" smtClean="0"/>
              <a:t>'Twas</a:t>
            </a:r>
            <a:r>
              <a:rPr lang="en-US" dirty="0" smtClean="0"/>
              <a:t> sad as sad could </a:t>
            </a:r>
            <a:r>
              <a:rPr lang="en-US" dirty="0" smtClean="0">
                <a:solidFill>
                  <a:srgbClr val="00B050"/>
                </a:solidFill>
              </a:rPr>
              <a:t>be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And we did speak only to break </a:t>
            </a:r>
          </a:p>
          <a:p>
            <a:pPr>
              <a:buNone/>
            </a:pPr>
            <a:r>
              <a:rPr lang="en-US" dirty="0" smtClean="0"/>
              <a:t>The silence of the </a:t>
            </a:r>
            <a:r>
              <a:rPr lang="en-US" dirty="0" smtClean="0">
                <a:solidFill>
                  <a:srgbClr val="00B050"/>
                </a:solidFill>
              </a:rPr>
              <a:t>sea</a:t>
            </a:r>
            <a:r>
              <a:rPr lang="en-US" dirty="0" smtClean="0"/>
              <a:t>!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in a hot and copper sky, </a:t>
            </a:r>
          </a:p>
          <a:p>
            <a:pPr>
              <a:buNone/>
            </a:pPr>
            <a:r>
              <a:rPr lang="en-US" dirty="0" smtClean="0"/>
              <a:t>The bloody Sun, at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noon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Right up above the mast did stand, </a:t>
            </a:r>
          </a:p>
          <a:p>
            <a:pPr>
              <a:buNone/>
            </a:pPr>
            <a:r>
              <a:rPr lang="en-US" dirty="0" smtClean="0"/>
              <a:t>No bigger than the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Moon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Day after day, day after day, </a:t>
            </a:r>
          </a:p>
          <a:p>
            <a:pPr>
              <a:buNone/>
            </a:pPr>
            <a:r>
              <a:rPr lang="en-US" dirty="0" smtClean="0"/>
              <a:t>We stuck, nor breath nor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motion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As idle as a painted ship </a:t>
            </a:r>
          </a:p>
          <a:p>
            <a:pPr>
              <a:buNone/>
            </a:pPr>
            <a:r>
              <a:rPr lang="en-US" dirty="0" smtClean="0"/>
              <a:t>Upon a painted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ocean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sp>
        <p:nvSpPr>
          <p:cNvPr id="39" name="SMARTInkShape-33"/>
          <p:cNvSpPr/>
          <p:nvPr/>
        </p:nvSpPr>
        <p:spPr>
          <a:xfrm>
            <a:off x="1109152" y="2394818"/>
            <a:ext cx="155293" cy="141214"/>
          </a:xfrm>
          <a:custGeom>
            <a:avLst/>
            <a:gdLst/>
            <a:ahLst/>
            <a:cxnLst/>
            <a:rect l="0" t="0" r="0" b="0"/>
            <a:pathLst>
              <a:path w="155293" h="141214">
                <a:moveTo>
                  <a:pt x="112429" y="48345"/>
                </a:moveTo>
                <a:lnTo>
                  <a:pt x="112429" y="42194"/>
                </a:lnTo>
                <a:lnTo>
                  <a:pt x="106278" y="22836"/>
                </a:lnTo>
                <a:lnTo>
                  <a:pt x="97995" y="13093"/>
                </a:lnTo>
                <a:lnTo>
                  <a:pt x="81694" y="3945"/>
                </a:lnTo>
                <a:lnTo>
                  <a:pt x="69368" y="0"/>
                </a:lnTo>
                <a:lnTo>
                  <a:pt x="44580" y="4635"/>
                </a:lnTo>
                <a:lnTo>
                  <a:pt x="20268" y="20912"/>
                </a:lnTo>
                <a:lnTo>
                  <a:pt x="11144" y="30596"/>
                </a:lnTo>
                <a:lnTo>
                  <a:pt x="4443" y="42838"/>
                </a:lnTo>
                <a:lnTo>
                  <a:pt x="0" y="66909"/>
                </a:lnTo>
                <a:lnTo>
                  <a:pt x="2476" y="90358"/>
                </a:lnTo>
                <a:lnTo>
                  <a:pt x="8263" y="100883"/>
                </a:lnTo>
                <a:lnTo>
                  <a:pt x="16921" y="108208"/>
                </a:lnTo>
                <a:lnTo>
                  <a:pt x="28706" y="114109"/>
                </a:lnTo>
                <a:lnTo>
                  <a:pt x="43998" y="115144"/>
                </a:lnTo>
                <a:lnTo>
                  <a:pt x="76813" y="112174"/>
                </a:lnTo>
                <a:lnTo>
                  <a:pt x="87236" y="107033"/>
                </a:lnTo>
                <a:lnTo>
                  <a:pt x="100341" y="95858"/>
                </a:lnTo>
                <a:lnTo>
                  <a:pt x="103088" y="91157"/>
                </a:lnTo>
                <a:lnTo>
                  <a:pt x="105103" y="86422"/>
                </a:lnTo>
                <a:lnTo>
                  <a:pt x="117117" y="71494"/>
                </a:lnTo>
                <a:lnTo>
                  <a:pt x="118845" y="64817"/>
                </a:lnTo>
                <a:lnTo>
                  <a:pt x="119571" y="29294"/>
                </a:lnTo>
                <a:lnTo>
                  <a:pt x="119572" y="24532"/>
                </a:lnTo>
                <a:lnTo>
                  <a:pt x="118779" y="22945"/>
                </a:lnTo>
                <a:lnTo>
                  <a:pt x="117456" y="21886"/>
                </a:lnTo>
                <a:lnTo>
                  <a:pt x="115780" y="21180"/>
                </a:lnTo>
                <a:lnTo>
                  <a:pt x="114664" y="19917"/>
                </a:lnTo>
                <a:lnTo>
                  <a:pt x="112516" y="12957"/>
                </a:lnTo>
                <a:lnTo>
                  <a:pt x="112429" y="5490"/>
                </a:lnTo>
                <a:lnTo>
                  <a:pt x="112429" y="39021"/>
                </a:lnTo>
                <a:lnTo>
                  <a:pt x="112429" y="43672"/>
                </a:lnTo>
                <a:lnTo>
                  <a:pt x="114546" y="48384"/>
                </a:lnTo>
                <a:lnTo>
                  <a:pt x="117339" y="53125"/>
                </a:lnTo>
                <a:lnTo>
                  <a:pt x="119705" y="60256"/>
                </a:lnTo>
                <a:lnTo>
                  <a:pt x="124286" y="67396"/>
                </a:lnTo>
                <a:lnTo>
                  <a:pt x="125997" y="74539"/>
                </a:lnTo>
                <a:lnTo>
                  <a:pt x="126397" y="79301"/>
                </a:lnTo>
                <a:lnTo>
                  <a:pt x="128691" y="84063"/>
                </a:lnTo>
                <a:lnTo>
                  <a:pt x="138568" y="96631"/>
                </a:lnTo>
                <a:lnTo>
                  <a:pt x="140683" y="104171"/>
                </a:lnTo>
                <a:lnTo>
                  <a:pt x="140976" y="111529"/>
                </a:lnTo>
                <a:lnTo>
                  <a:pt x="147152" y="118692"/>
                </a:lnTo>
                <a:lnTo>
                  <a:pt x="148122" y="126603"/>
                </a:lnTo>
                <a:lnTo>
                  <a:pt x="148147" y="133767"/>
                </a:lnTo>
                <a:lnTo>
                  <a:pt x="151940" y="133980"/>
                </a:lnTo>
                <a:lnTo>
                  <a:pt x="153057" y="134803"/>
                </a:lnTo>
                <a:lnTo>
                  <a:pt x="155274" y="141155"/>
                </a:lnTo>
                <a:lnTo>
                  <a:pt x="155292" y="1412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Shape-34"/>
          <p:cNvSpPr/>
          <p:nvPr/>
        </p:nvSpPr>
        <p:spPr>
          <a:xfrm>
            <a:off x="828675" y="2778945"/>
            <a:ext cx="242862" cy="271437"/>
          </a:xfrm>
          <a:custGeom>
            <a:avLst/>
            <a:gdLst/>
            <a:ahLst/>
            <a:cxnLst/>
            <a:rect l="0" t="0" r="0" b="0"/>
            <a:pathLst>
              <a:path w="242862" h="271437">
                <a:moveTo>
                  <a:pt x="85725" y="7118"/>
                </a:moveTo>
                <a:lnTo>
                  <a:pt x="85725" y="967"/>
                </a:lnTo>
                <a:lnTo>
                  <a:pt x="86519" y="636"/>
                </a:lnTo>
                <a:lnTo>
                  <a:pt x="92574" y="0"/>
                </a:lnTo>
                <a:lnTo>
                  <a:pt x="92869" y="33376"/>
                </a:lnTo>
                <a:lnTo>
                  <a:pt x="92869" y="52364"/>
                </a:lnTo>
                <a:lnTo>
                  <a:pt x="94985" y="57125"/>
                </a:lnTo>
                <a:lnTo>
                  <a:pt x="96661" y="59506"/>
                </a:lnTo>
                <a:lnTo>
                  <a:pt x="99019" y="70441"/>
                </a:lnTo>
                <a:lnTo>
                  <a:pt x="100005" y="106134"/>
                </a:lnTo>
                <a:lnTo>
                  <a:pt x="100012" y="139747"/>
                </a:lnTo>
                <a:lnTo>
                  <a:pt x="100013" y="173802"/>
                </a:lnTo>
                <a:lnTo>
                  <a:pt x="100013" y="208763"/>
                </a:lnTo>
                <a:lnTo>
                  <a:pt x="100013" y="214286"/>
                </a:lnTo>
                <a:lnTo>
                  <a:pt x="100013" y="180884"/>
                </a:lnTo>
                <a:lnTo>
                  <a:pt x="100013" y="169034"/>
                </a:lnTo>
                <a:lnTo>
                  <a:pt x="102129" y="164276"/>
                </a:lnTo>
                <a:lnTo>
                  <a:pt x="106163" y="158546"/>
                </a:lnTo>
                <a:lnTo>
                  <a:pt x="106960" y="151711"/>
                </a:lnTo>
                <a:lnTo>
                  <a:pt x="107069" y="147317"/>
                </a:lnTo>
                <a:lnTo>
                  <a:pt x="109234" y="142718"/>
                </a:lnTo>
                <a:lnTo>
                  <a:pt x="112048" y="138028"/>
                </a:lnTo>
                <a:lnTo>
                  <a:pt x="113855" y="128550"/>
                </a:lnTo>
                <a:lnTo>
                  <a:pt x="114004" y="126172"/>
                </a:lnTo>
                <a:lnTo>
                  <a:pt x="116285" y="121414"/>
                </a:lnTo>
                <a:lnTo>
                  <a:pt x="118005" y="119034"/>
                </a:lnTo>
                <a:lnTo>
                  <a:pt x="122032" y="116389"/>
                </a:lnTo>
                <a:lnTo>
                  <a:pt x="124217" y="115684"/>
                </a:lnTo>
                <a:lnTo>
                  <a:pt x="125674" y="114420"/>
                </a:lnTo>
                <a:lnTo>
                  <a:pt x="135787" y="100075"/>
                </a:lnTo>
                <a:lnTo>
                  <a:pt x="146344" y="89378"/>
                </a:lnTo>
                <a:lnTo>
                  <a:pt x="150502" y="87334"/>
                </a:lnTo>
                <a:lnTo>
                  <a:pt x="170047" y="85727"/>
                </a:lnTo>
                <a:lnTo>
                  <a:pt x="181270" y="85701"/>
                </a:lnTo>
                <a:lnTo>
                  <a:pt x="185869" y="87817"/>
                </a:lnTo>
                <a:lnTo>
                  <a:pt x="190558" y="90609"/>
                </a:lnTo>
                <a:lnTo>
                  <a:pt x="200037" y="92401"/>
                </a:lnTo>
                <a:lnTo>
                  <a:pt x="202414" y="92549"/>
                </a:lnTo>
                <a:lnTo>
                  <a:pt x="203999" y="93440"/>
                </a:lnTo>
                <a:lnTo>
                  <a:pt x="205055" y="94828"/>
                </a:lnTo>
                <a:lnTo>
                  <a:pt x="205760" y="96548"/>
                </a:lnTo>
                <a:lnTo>
                  <a:pt x="207023" y="97694"/>
                </a:lnTo>
                <a:lnTo>
                  <a:pt x="210544" y="98968"/>
                </a:lnTo>
                <a:lnTo>
                  <a:pt x="211800" y="100100"/>
                </a:lnTo>
                <a:lnTo>
                  <a:pt x="217774" y="109840"/>
                </a:lnTo>
                <a:lnTo>
                  <a:pt x="225638" y="119101"/>
                </a:lnTo>
                <a:lnTo>
                  <a:pt x="230132" y="128574"/>
                </a:lnTo>
                <a:lnTo>
                  <a:pt x="234635" y="134296"/>
                </a:lnTo>
                <a:lnTo>
                  <a:pt x="236319" y="141130"/>
                </a:lnTo>
                <a:lnTo>
                  <a:pt x="240588" y="147807"/>
                </a:lnTo>
                <a:lnTo>
                  <a:pt x="242433" y="157175"/>
                </a:lnTo>
                <a:lnTo>
                  <a:pt x="242861" y="173807"/>
                </a:lnTo>
                <a:lnTo>
                  <a:pt x="240759" y="178568"/>
                </a:lnTo>
                <a:lnTo>
                  <a:pt x="237973" y="183330"/>
                </a:lnTo>
                <a:lnTo>
                  <a:pt x="236184" y="192855"/>
                </a:lnTo>
                <a:lnTo>
                  <a:pt x="235831" y="202380"/>
                </a:lnTo>
                <a:lnTo>
                  <a:pt x="233666" y="207143"/>
                </a:lnTo>
                <a:lnTo>
                  <a:pt x="224358" y="219049"/>
                </a:lnTo>
                <a:lnTo>
                  <a:pt x="219913" y="228574"/>
                </a:lnTo>
                <a:lnTo>
                  <a:pt x="218046" y="230955"/>
                </a:lnTo>
                <a:lnTo>
                  <a:pt x="213855" y="233601"/>
                </a:lnTo>
                <a:lnTo>
                  <a:pt x="211626" y="234306"/>
                </a:lnTo>
                <a:lnTo>
                  <a:pt x="210140" y="235570"/>
                </a:lnTo>
                <a:lnTo>
                  <a:pt x="203768" y="245536"/>
                </a:lnTo>
                <a:lnTo>
                  <a:pt x="199572" y="248019"/>
                </a:lnTo>
                <a:lnTo>
                  <a:pt x="195061" y="249916"/>
                </a:lnTo>
                <a:lnTo>
                  <a:pt x="188059" y="254653"/>
                </a:lnTo>
                <a:lnTo>
                  <a:pt x="180957" y="257203"/>
                </a:lnTo>
                <a:lnTo>
                  <a:pt x="172859" y="263202"/>
                </a:lnTo>
                <a:lnTo>
                  <a:pt x="161116" y="264871"/>
                </a:lnTo>
                <a:lnTo>
                  <a:pt x="150329" y="269904"/>
                </a:lnTo>
                <a:lnTo>
                  <a:pt x="116682" y="271431"/>
                </a:lnTo>
                <a:lnTo>
                  <a:pt x="81624" y="271436"/>
                </a:lnTo>
                <a:lnTo>
                  <a:pt x="76494" y="271436"/>
                </a:lnTo>
                <a:lnTo>
                  <a:pt x="71568" y="269320"/>
                </a:lnTo>
                <a:lnTo>
                  <a:pt x="66733" y="266527"/>
                </a:lnTo>
                <a:lnTo>
                  <a:pt x="57162" y="264734"/>
                </a:lnTo>
                <a:lnTo>
                  <a:pt x="40482" y="264318"/>
                </a:lnTo>
                <a:lnTo>
                  <a:pt x="35719" y="262187"/>
                </a:lnTo>
                <a:lnTo>
                  <a:pt x="29986" y="258144"/>
                </a:lnTo>
                <a:lnTo>
                  <a:pt x="23150" y="257345"/>
                </a:lnTo>
                <a:lnTo>
                  <a:pt x="18756" y="257236"/>
                </a:lnTo>
                <a:lnTo>
                  <a:pt x="17266" y="256413"/>
                </a:lnTo>
                <a:lnTo>
                  <a:pt x="16273" y="255071"/>
                </a:lnTo>
                <a:lnTo>
                  <a:pt x="15611" y="253382"/>
                </a:lnTo>
                <a:lnTo>
                  <a:pt x="14376" y="252257"/>
                </a:lnTo>
                <a:lnTo>
                  <a:pt x="7241" y="250031"/>
                </a:lnTo>
                <a:lnTo>
                  <a:pt x="0" y="2500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35"/>
          <p:cNvSpPr/>
          <p:nvPr/>
        </p:nvSpPr>
        <p:spPr>
          <a:xfrm>
            <a:off x="942976" y="3193256"/>
            <a:ext cx="200025" cy="150017"/>
          </a:xfrm>
          <a:custGeom>
            <a:avLst/>
            <a:gdLst/>
            <a:ahLst/>
            <a:cxnLst/>
            <a:rect l="0" t="0" r="0" b="0"/>
            <a:pathLst>
              <a:path w="200025" h="150017">
                <a:moveTo>
                  <a:pt x="42862" y="7144"/>
                </a:moveTo>
                <a:lnTo>
                  <a:pt x="56130" y="7144"/>
                </a:lnTo>
                <a:lnTo>
                  <a:pt x="56470" y="7938"/>
                </a:lnTo>
                <a:lnTo>
                  <a:pt x="56847" y="10936"/>
                </a:lnTo>
                <a:lnTo>
                  <a:pt x="57742" y="12053"/>
                </a:lnTo>
                <a:lnTo>
                  <a:pt x="64288" y="14286"/>
                </a:lnTo>
                <a:lnTo>
                  <a:pt x="64290" y="14287"/>
                </a:lnTo>
                <a:lnTo>
                  <a:pt x="64293" y="14288"/>
                </a:lnTo>
                <a:lnTo>
                  <a:pt x="64293" y="296"/>
                </a:lnTo>
                <a:lnTo>
                  <a:pt x="43942" y="0"/>
                </a:lnTo>
                <a:lnTo>
                  <a:pt x="36806" y="6151"/>
                </a:lnTo>
                <a:lnTo>
                  <a:pt x="32248" y="6849"/>
                </a:lnTo>
                <a:lnTo>
                  <a:pt x="31023" y="7741"/>
                </a:lnTo>
                <a:lnTo>
                  <a:pt x="30207" y="9130"/>
                </a:lnTo>
                <a:lnTo>
                  <a:pt x="29662" y="10849"/>
                </a:lnTo>
                <a:lnTo>
                  <a:pt x="21362" y="21362"/>
                </a:lnTo>
                <a:lnTo>
                  <a:pt x="17960" y="24840"/>
                </a:lnTo>
                <a:lnTo>
                  <a:pt x="15919" y="29032"/>
                </a:lnTo>
                <a:lnTo>
                  <a:pt x="15375" y="31261"/>
                </a:lnTo>
                <a:lnTo>
                  <a:pt x="14218" y="32747"/>
                </a:lnTo>
                <a:lnTo>
                  <a:pt x="10817" y="34398"/>
                </a:lnTo>
                <a:lnTo>
                  <a:pt x="9592" y="35632"/>
                </a:lnTo>
                <a:lnTo>
                  <a:pt x="8231" y="39120"/>
                </a:lnTo>
                <a:lnTo>
                  <a:pt x="6564" y="47827"/>
                </a:lnTo>
                <a:lnTo>
                  <a:pt x="1020" y="55766"/>
                </a:lnTo>
                <a:lnTo>
                  <a:pt x="201" y="62580"/>
                </a:lnTo>
                <a:lnTo>
                  <a:pt x="0" y="95252"/>
                </a:lnTo>
                <a:lnTo>
                  <a:pt x="2116" y="100014"/>
                </a:lnTo>
                <a:lnTo>
                  <a:pt x="11856" y="112581"/>
                </a:lnTo>
                <a:lnTo>
                  <a:pt x="13206" y="116976"/>
                </a:lnTo>
                <a:lnTo>
                  <a:pt x="14360" y="118465"/>
                </a:lnTo>
                <a:lnTo>
                  <a:pt x="18983" y="121355"/>
                </a:lnTo>
                <a:lnTo>
                  <a:pt x="20342" y="124844"/>
                </a:lnTo>
                <a:lnTo>
                  <a:pt x="22293" y="126092"/>
                </a:lnTo>
                <a:lnTo>
                  <a:pt x="31034" y="128642"/>
                </a:lnTo>
                <a:lnTo>
                  <a:pt x="32595" y="130211"/>
                </a:lnTo>
                <a:lnTo>
                  <a:pt x="33636" y="132051"/>
                </a:lnTo>
                <a:lnTo>
                  <a:pt x="35124" y="133278"/>
                </a:lnTo>
                <a:lnTo>
                  <a:pt x="43214" y="137364"/>
                </a:lnTo>
                <a:lnTo>
                  <a:pt x="47781" y="140426"/>
                </a:lnTo>
                <a:lnTo>
                  <a:pt x="54814" y="142150"/>
                </a:lnTo>
                <a:lnTo>
                  <a:pt x="62719" y="143454"/>
                </a:lnTo>
                <a:lnTo>
                  <a:pt x="79970" y="148998"/>
                </a:lnTo>
                <a:lnTo>
                  <a:pt x="114296" y="150016"/>
                </a:lnTo>
                <a:lnTo>
                  <a:pt x="116678" y="150016"/>
                </a:lnTo>
                <a:lnTo>
                  <a:pt x="121442" y="147901"/>
                </a:lnTo>
                <a:lnTo>
                  <a:pt x="126205" y="145109"/>
                </a:lnTo>
                <a:lnTo>
                  <a:pt x="135730" y="143316"/>
                </a:lnTo>
                <a:lnTo>
                  <a:pt x="156191" y="142901"/>
                </a:lnTo>
                <a:lnTo>
                  <a:pt x="158896" y="142099"/>
                </a:lnTo>
                <a:lnTo>
                  <a:pt x="160699" y="140770"/>
                </a:lnTo>
                <a:lnTo>
                  <a:pt x="161901" y="139090"/>
                </a:lnTo>
                <a:lnTo>
                  <a:pt x="163496" y="137971"/>
                </a:lnTo>
                <a:lnTo>
                  <a:pt x="170245" y="136026"/>
                </a:lnTo>
                <a:lnTo>
                  <a:pt x="174885" y="135819"/>
                </a:lnTo>
                <a:lnTo>
                  <a:pt x="179061" y="133653"/>
                </a:lnTo>
                <a:lnTo>
                  <a:pt x="185346" y="128884"/>
                </a:lnTo>
                <a:lnTo>
                  <a:pt x="189413" y="128676"/>
                </a:lnTo>
                <a:lnTo>
                  <a:pt x="190569" y="127853"/>
                </a:lnTo>
                <a:lnTo>
                  <a:pt x="191339" y="126510"/>
                </a:lnTo>
                <a:lnTo>
                  <a:pt x="192576" y="122444"/>
                </a:lnTo>
                <a:lnTo>
                  <a:pt x="194862" y="121889"/>
                </a:lnTo>
                <a:lnTo>
                  <a:pt x="200024" y="1214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Shape-36"/>
          <p:cNvSpPr/>
          <p:nvPr/>
        </p:nvSpPr>
        <p:spPr>
          <a:xfrm>
            <a:off x="757238" y="3500438"/>
            <a:ext cx="250029" cy="292807"/>
          </a:xfrm>
          <a:custGeom>
            <a:avLst/>
            <a:gdLst/>
            <a:ahLst/>
            <a:cxnLst/>
            <a:rect l="0" t="0" r="0" b="0"/>
            <a:pathLst>
              <a:path w="250029" h="292807">
                <a:moveTo>
                  <a:pt x="50006" y="14287"/>
                </a:moveTo>
                <a:lnTo>
                  <a:pt x="50006" y="25"/>
                </a:lnTo>
                <a:lnTo>
                  <a:pt x="42888" y="0"/>
                </a:lnTo>
                <a:lnTo>
                  <a:pt x="42862" y="10848"/>
                </a:lnTo>
                <a:lnTo>
                  <a:pt x="43656" y="11995"/>
                </a:lnTo>
                <a:lnTo>
                  <a:pt x="44979" y="12759"/>
                </a:lnTo>
                <a:lnTo>
                  <a:pt x="46654" y="13268"/>
                </a:lnTo>
                <a:lnTo>
                  <a:pt x="47772" y="14401"/>
                </a:lnTo>
                <a:lnTo>
                  <a:pt x="49013" y="17777"/>
                </a:lnTo>
                <a:lnTo>
                  <a:pt x="50002" y="52126"/>
                </a:lnTo>
                <a:lnTo>
                  <a:pt x="50006" y="73524"/>
                </a:lnTo>
                <a:lnTo>
                  <a:pt x="56855" y="105884"/>
                </a:lnTo>
                <a:lnTo>
                  <a:pt x="57926" y="131695"/>
                </a:lnTo>
                <a:lnTo>
                  <a:pt x="63630" y="154697"/>
                </a:lnTo>
                <a:lnTo>
                  <a:pt x="64276" y="188047"/>
                </a:lnTo>
                <a:lnTo>
                  <a:pt x="65085" y="209481"/>
                </a:lnTo>
                <a:lnTo>
                  <a:pt x="69947" y="223089"/>
                </a:lnTo>
                <a:lnTo>
                  <a:pt x="71425" y="257132"/>
                </a:lnTo>
                <a:lnTo>
                  <a:pt x="71437" y="278605"/>
                </a:lnTo>
                <a:lnTo>
                  <a:pt x="71437" y="243192"/>
                </a:lnTo>
                <a:lnTo>
                  <a:pt x="72231" y="218145"/>
                </a:lnTo>
                <a:lnTo>
                  <a:pt x="78139" y="193454"/>
                </a:lnTo>
                <a:lnTo>
                  <a:pt x="78286" y="190881"/>
                </a:lnTo>
                <a:lnTo>
                  <a:pt x="80567" y="185907"/>
                </a:lnTo>
                <a:lnTo>
                  <a:pt x="89955" y="168943"/>
                </a:lnTo>
                <a:lnTo>
                  <a:pt x="92799" y="160211"/>
                </a:lnTo>
                <a:lnTo>
                  <a:pt x="97522" y="152598"/>
                </a:lnTo>
                <a:lnTo>
                  <a:pt x="100068" y="145314"/>
                </a:lnTo>
                <a:lnTo>
                  <a:pt x="103476" y="140519"/>
                </a:lnTo>
                <a:lnTo>
                  <a:pt x="107637" y="137859"/>
                </a:lnTo>
                <a:lnTo>
                  <a:pt x="112132" y="135883"/>
                </a:lnTo>
                <a:lnTo>
                  <a:pt x="135734" y="116378"/>
                </a:lnTo>
                <a:lnTo>
                  <a:pt x="147637" y="113779"/>
                </a:lnTo>
                <a:lnTo>
                  <a:pt x="157162" y="108699"/>
                </a:lnTo>
                <a:lnTo>
                  <a:pt x="184767" y="107183"/>
                </a:lnTo>
                <a:lnTo>
                  <a:pt x="191391" y="109284"/>
                </a:lnTo>
                <a:lnTo>
                  <a:pt x="196981" y="112071"/>
                </a:lnTo>
                <a:lnTo>
                  <a:pt x="202111" y="113309"/>
                </a:lnTo>
                <a:lnTo>
                  <a:pt x="203797" y="114433"/>
                </a:lnTo>
                <a:lnTo>
                  <a:pt x="204921" y="115976"/>
                </a:lnTo>
                <a:lnTo>
                  <a:pt x="205670" y="117798"/>
                </a:lnTo>
                <a:lnTo>
                  <a:pt x="206963" y="119013"/>
                </a:lnTo>
                <a:lnTo>
                  <a:pt x="214742" y="123080"/>
                </a:lnTo>
                <a:lnTo>
                  <a:pt x="231006" y="138208"/>
                </a:lnTo>
                <a:lnTo>
                  <a:pt x="233638" y="142917"/>
                </a:lnTo>
                <a:lnTo>
                  <a:pt x="235601" y="147656"/>
                </a:lnTo>
                <a:lnTo>
                  <a:pt x="240376" y="154786"/>
                </a:lnTo>
                <a:lnTo>
                  <a:pt x="242937" y="161926"/>
                </a:lnTo>
                <a:lnTo>
                  <a:pt x="247576" y="169068"/>
                </a:lnTo>
                <a:lnTo>
                  <a:pt x="249303" y="176212"/>
                </a:lnTo>
                <a:lnTo>
                  <a:pt x="250028" y="209549"/>
                </a:lnTo>
                <a:lnTo>
                  <a:pt x="242289" y="240309"/>
                </a:lnTo>
                <a:lnTo>
                  <a:pt x="237272" y="249992"/>
                </a:lnTo>
                <a:lnTo>
                  <a:pt x="236762" y="252386"/>
                </a:lnTo>
                <a:lnTo>
                  <a:pt x="232253" y="259548"/>
                </a:lnTo>
                <a:lnTo>
                  <a:pt x="228106" y="262198"/>
                </a:lnTo>
                <a:lnTo>
                  <a:pt x="223618" y="264169"/>
                </a:lnTo>
                <a:lnTo>
                  <a:pt x="207155" y="276619"/>
                </a:lnTo>
                <a:lnTo>
                  <a:pt x="202400" y="278517"/>
                </a:lnTo>
                <a:lnTo>
                  <a:pt x="194467" y="283254"/>
                </a:lnTo>
                <a:lnTo>
                  <a:pt x="162320" y="285706"/>
                </a:lnTo>
                <a:lnTo>
                  <a:pt x="154692" y="286524"/>
                </a:lnTo>
                <a:lnTo>
                  <a:pt x="140795" y="291898"/>
                </a:lnTo>
                <a:lnTo>
                  <a:pt x="122440" y="292806"/>
                </a:lnTo>
                <a:lnTo>
                  <a:pt x="115801" y="290738"/>
                </a:lnTo>
                <a:lnTo>
                  <a:pt x="110204" y="287966"/>
                </a:lnTo>
                <a:lnTo>
                  <a:pt x="98027" y="286187"/>
                </a:lnTo>
                <a:lnTo>
                  <a:pt x="65940" y="284961"/>
                </a:lnTo>
                <a:lnTo>
                  <a:pt x="45910" y="279268"/>
                </a:lnTo>
                <a:lnTo>
                  <a:pt x="33425" y="278693"/>
                </a:lnTo>
                <a:lnTo>
                  <a:pt x="31808" y="277870"/>
                </a:lnTo>
                <a:lnTo>
                  <a:pt x="30730" y="276528"/>
                </a:lnTo>
                <a:lnTo>
                  <a:pt x="30012" y="274839"/>
                </a:lnTo>
                <a:lnTo>
                  <a:pt x="28739" y="273713"/>
                </a:lnTo>
                <a:lnTo>
                  <a:pt x="25208" y="272462"/>
                </a:lnTo>
                <a:lnTo>
                  <a:pt x="15612" y="271550"/>
                </a:lnTo>
                <a:lnTo>
                  <a:pt x="8252" y="265319"/>
                </a:lnTo>
                <a:lnTo>
                  <a:pt x="0" y="26431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Shape-37"/>
          <p:cNvSpPr/>
          <p:nvPr/>
        </p:nvSpPr>
        <p:spPr>
          <a:xfrm>
            <a:off x="742952" y="4379119"/>
            <a:ext cx="200024" cy="257176"/>
          </a:xfrm>
          <a:custGeom>
            <a:avLst/>
            <a:gdLst/>
            <a:ahLst/>
            <a:cxnLst/>
            <a:rect l="0" t="0" r="0" b="0"/>
            <a:pathLst>
              <a:path w="200024" h="257176">
                <a:moveTo>
                  <a:pt x="121442" y="50006"/>
                </a:moveTo>
                <a:lnTo>
                  <a:pt x="121442" y="22519"/>
                </a:lnTo>
                <a:lnTo>
                  <a:pt x="115291" y="15376"/>
                </a:lnTo>
                <a:lnTo>
                  <a:pt x="110800" y="14610"/>
                </a:lnTo>
                <a:lnTo>
                  <a:pt x="109585" y="13709"/>
                </a:lnTo>
                <a:lnTo>
                  <a:pt x="108234" y="10590"/>
                </a:lnTo>
                <a:lnTo>
                  <a:pt x="107081" y="9441"/>
                </a:lnTo>
                <a:lnTo>
                  <a:pt x="99526" y="5480"/>
                </a:lnTo>
                <a:lnTo>
                  <a:pt x="94182" y="1083"/>
                </a:lnTo>
                <a:lnTo>
                  <a:pt x="89464" y="321"/>
                </a:lnTo>
                <a:lnTo>
                  <a:pt x="54679" y="0"/>
                </a:lnTo>
                <a:lnTo>
                  <a:pt x="49965" y="2116"/>
                </a:lnTo>
                <a:lnTo>
                  <a:pt x="45224" y="4909"/>
                </a:lnTo>
                <a:lnTo>
                  <a:pt x="40471" y="6150"/>
                </a:lnTo>
                <a:lnTo>
                  <a:pt x="38887" y="7275"/>
                </a:lnTo>
                <a:lnTo>
                  <a:pt x="37830" y="8819"/>
                </a:lnTo>
                <a:lnTo>
                  <a:pt x="35862" y="12651"/>
                </a:lnTo>
                <a:lnTo>
                  <a:pt x="32342" y="16999"/>
                </a:lnTo>
                <a:lnTo>
                  <a:pt x="28131" y="19461"/>
                </a:lnTo>
                <a:lnTo>
                  <a:pt x="25897" y="20118"/>
                </a:lnTo>
                <a:lnTo>
                  <a:pt x="24408" y="21349"/>
                </a:lnTo>
                <a:lnTo>
                  <a:pt x="9124" y="42903"/>
                </a:lnTo>
                <a:lnTo>
                  <a:pt x="5199" y="62807"/>
                </a:lnTo>
                <a:lnTo>
                  <a:pt x="2310" y="68396"/>
                </a:lnTo>
                <a:lnTo>
                  <a:pt x="455" y="78450"/>
                </a:lnTo>
                <a:lnTo>
                  <a:pt x="1" y="113858"/>
                </a:lnTo>
                <a:lnTo>
                  <a:pt x="0" y="116386"/>
                </a:lnTo>
                <a:lnTo>
                  <a:pt x="2116" y="121313"/>
                </a:lnTo>
                <a:lnTo>
                  <a:pt x="4908" y="126147"/>
                </a:lnTo>
                <a:lnTo>
                  <a:pt x="6700" y="135719"/>
                </a:lnTo>
                <a:lnTo>
                  <a:pt x="6848" y="138104"/>
                </a:lnTo>
                <a:lnTo>
                  <a:pt x="9128" y="142870"/>
                </a:lnTo>
                <a:lnTo>
                  <a:pt x="10847" y="145254"/>
                </a:lnTo>
                <a:lnTo>
                  <a:pt x="14874" y="147901"/>
                </a:lnTo>
                <a:lnTo>
                  <a:pt x="17059" y="148607"/>
                </a:lnTo>
                <a:lnTo>
                  <a:pt x="18516" y="149871"/>
                </a:lnTo>
                <a:lnTo>
                  <a:pt x="20134" y="153392"/>
                </a:lnTo>
                <a:lnTo>
                  <a:pt x="21360" y="154649"/>
                </a:lnTo>
                <a:lnTo>
                  <a:pt x="35630" y="163579"/>
                </a:lnTo>
                <a:lnTo>
                  <a:pt x="66762" y="164306"/>
                </a:lnTo>
                <a:lnTo>
                  <a:pt x="68320" y="163512"/>
                </a:lnTo>
                <a:lnTo>
                  <a:pt x="69359" y="162189"/>
                </a:lnTo>
                <a:lnTo>
                  <a:pt x="71306" y="158603"/>
                </a:lnTo>
                <a:lnTo>
                  <a:pt x="74818" y="154363"/>
                </a:lnTo>
                <a:lnTo>
                  <a:pt x="79024" y="151950"/>
                </a:lnTo>
                <a:lnTo>
                  <a:pt x="81257" y="151306"/>
                </a:lnTo>
                <a:lnTo>
                  <a:pt x="82746" y="150082"/>
                </a:lnTo>
                <a:lnTo>
                  <a:pt x="91203" y="135595"/>
                </a:lnTo>
                <a:lnTo>
                  <a:pt x="91758" y="133259"/>
                </a:lnTo>
                <a:lnTo>
                  <a:pt x="98375" y="121431"/>
                </a:lnTo>
                <a:lnTo>
                  <a:pt x="98920" y="119054"/>
                </a:lnTo>
                <a:lnTo>
                  <a:pt x="105521" y="107155"/>
                </a:lnTo>
                <a:lnTo>
                  <a:pt x="107733" y="95249"/>
                </a:lnTo>
                <a:lnTo>
                  <a:pt x="112766" y="85725"/>
                </a:lnTo>
                <a:lnTo>
                  <a:pt x="115074" y="59531"/>
                </a:lnTo>
                <a:lnTo>
                  <a:pt x="120446" y="51417"/>
                </a:lnTo>
                <a:lnTo>
                  <a:pt x="121354" y="43979"/>
                </a:lnTo>
                <a:lnTo>
                  <a:pt x="121442" y="28603"/>
                </a:lnTo>
                <a:lnTo>
                  <a:pt x="121442" y="63258"/>
                </a:lnTo>
                <a:lnTo>
                  <a:pt x="121442" y="94977"/>
                </a:lnTo>
                <a:lnTo>
                  <a:pt x="122236" y="123775"/>
                </a:lnTo>
                <a:lnTo>
                  <a:pt x="127592" y="137792"/>
                </a:lnTo>
                <a:lnTo>
                  <a:pt x="129321" y="161244"/>
                </a:lnTo>
                <a:lnTo>
                  <a:pt x="134228" y="171315"/>
                </a:lnTo>
                <a:lnTo>
                  <a:pt x="134729" y="173741"/>
                </a:lnTo>
                <a:lnTo>
                  <a:pt x="150085" y="206359"/>
                </a:lnTo>
                <a:lnTo>
                  <a:pt x="154711" y="212396"/>
                </a:lnTo>
                <a:lnTo>
                  <a:pt x="157229" y="219213"/>
                </a:lnTo>
                <a:lnTo>
                  <a:pt x="168999" y="234028"/>
                </a:lnTo>
                <a:lnTo>
                  <a:pt x="170359" y="238420"/>
                </a:lnTo>
                <a:lnTo>
                  <a:pt x="171516" y="239909"/>
                </a:lnTo>
                <a:lnTo>
                  <a:pt x="184420" y="248922"/>
                </a:lnTo>
                <a:lnTo>
                  <a:pt x="191771" y="249934"/>
                </a:lnTo>
                <a:lnTo>
                  <a:pt x="200023" y="2571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30"/>
          <p:cNvGrpSpPr/>
          <p:nvPr/>
        </p:nvGrpSpPr>
        <p:grpSpPr>
          <a:xfrm>
            <a:off x="721519" y="4843463"/>
            <a:ext cx="285751" cy="1278732"/>
            <a:chOff x="721519" y="4843463"/>
            <a:chExt cx="285751" cy="1278732"/>
          </a:xfrm>
        </p:grpSpPr>
        <p:sp>
          <p:nvSpPr>
            <p:cNvPr id="44" name="SMARTInkShape-38"/>
            <p:cNvSpPr/>
            <p:nvPr/>
          </p:nvSpPr>
          <p:spPr>
            <a:xfrm>
              <a:off x="750094" y="5793581"/>
              <a:ext cx="214313" cy="328614"/>
            </a:xfrm>
            <a:custGeom>
              <a:avLst/>
              <a:gdLst/>
              <a:ahLst/>
              <a:cxnLst/>
              <a:rect l="0" t="0" r="0" b="0"/>
              <a:pathLst>
                <a:path w="214313" h="328614">
                  <a:moveTo>
                    <a:pt x="14287" y="0"/>
                  </a:moveTo>
                  <a:lnTo>
                    <a:pt x="14287" y="6150"/>
                  </a:lnTo>
                  <a:lnTo>
                    <a:pt x="20438" y="13208"/>
                  </a:lnTo>
                  <a:lnTo>
                    <a:pt x="21344" y="20343"/>
                  </a:lnTo>
                  <a:lnTo>
                    <a:pt x="26323" y="26920"/>
                  </a:lnTo>
                  <a:lnTo>
                    <a:pt x="27908" y="33553"/>
                  </a:lnTo>
                  <a:lnTo>
                    <a:pt x="28549" y="48603"/>
                  </a:lnTo>
                  <a:lnTo>
                    <a:pt x="33479" y="56226"/>
                  </a:lnTo>
                  <a:lnTo>
                    <a:pt x="35701" y="90434"/>
                  </a:lnTo>
                  <a:lnTo>
                    <a:pt x="35718" y="125543"/>
                  </a:lnTo>
                  <a:lnTo>
                    <a:pt x="35719" y="159542"/>
                  </a:lnTo>
                  <a:lnTo>
                    <a:pt x="35719" y="193323"/>
                  </a:lnTo>
                  <a:lnTo>
                    <a:pt x="35719" y="214311"/>
                  </a:lnTo>
                  <a:lnTo>
                    <a:pt x="35719" y="203670"/>
                  </a:lnTo>
                  <a:lnTo>
                    <a:pt x="36512" y="202455"/>
                  </a:lnTo>
                  <a:lnTo>
                    <a:pt x="37835" y="201645"/>
                  </a:lnTo>
                  <a:lnTo>
                    <a:pt x="41869" y="200346"/>
                  </a:lnTo>
                  <a:lnTo>
                    <a:pt x="42421" y="198051"/>
                  </a:lnTo>
                  <a:lnTo>
                    <a:pt x="42836" y="187032"/>
                  </a:lnTo>
                  <a:lnTo>
                    <a:pt x="49011" y="179701"/>
                  </a:lnTo>
                  <a:lnTo>
                    <a:pt x="49711" y="175129"/>
                  </a:lnTo>
                  <a:lnTo>
                    <a:pt x="50603" y="173903"/>
                  </a:lnTo>
                  <a:lnTo>
                    <a:pt x="51992" y="173085"/>
                  </a:lnTo>
                  <a:lnTo>
                    <a:pt x="53711" y="172540"/>
                  </a:lnTo>
                  <a:lnTo>
                    <a:pt x="54857" y="171384"/>
                  </a:lnTo>
                  <a:lnTo>
                    <a:pt x="56131" y="167981"/>
                  </a:lnTo>
                  <a:lnTo>
                    <a:pt x="57264" y="166756"/>
                  </a:lnTo>
                  <a:lnTo>
                    <a:pt x="60640" y="165395"/>
                  </a:lnTo>
                  <a:lnTo>
                    <a:pt x="61858" y="164238"/>
                  </a:lnTo>
                  <a:lnTo>
                    <a:pt x="63211" y="160837"/>
                  </a:lnTo>
                  <a:lnTo>
                    <a:pt x="64366" y="159611"/>
                  </a:lnTo>
                  <a:lnTo>
                    <a:pt x="67765" y="158251"/>
                  </a:lnTo>
                  <a:lnTo>
                    <a:pt x="68989" y="157096"/>
                  </a:lnTo>
                  <a:lnTo>
                    <a:pt x="70349" y="153693"/>
                  </a:lnTo>
                  <a:lnTo>
                    <a:pt x="71506" y="152467"/>
                  </a:lnTo>
                  <a:lnTo>
                    <a:pt x="85868" y="144508"/>
                  </a:lnTo>
                  <a:lnTo>
                    <a:pt x="88202" y="143964"/>
                  </a:lnTo>
                  <a:lnTo>
                    <a:pt x="98610" y="136820"/>
                  </a:lnTo>
                  <a:lnTo>
                    <a:pt x="133309" y="135737"/>
                  </a:lnTo>
                  <a:lnTo>
                    <a:pt x="145251" y="135732"/>
                  </a:lnTo>
                  <a:lnTo>
                    <a:pt x="150016" y="137848"/>
                  </a:lnTo>
                  <a:lnTo>
                    <a:pt x="154780" y="140641"/>
                  </a:lnTo>
                  <a:lnTo>
                    <a:pt x="161924" y="143007"/>
                  </a:lnTo>
                  <a:lnTo>
                    <a:pt x="169068" y="147588"/>
                  </a:lnTo>
                  <a:lnTo>
                    <a:pt x="173831" y="148939"/>
                  </a:lnTo>
                  <a:lnTo>
                    <a:pt x="175419" y="150092"/>
                  </a:lnTo>
                  <a:lnTo>
                    <a:pt x="176477" y="151656"/>
                  </a:lnTo>
                  <a:lnTo>
                    <a:pt x="177182" y="153492"/>
                  </a:lnTo>
                  <a:lnTo>
                    <a:pt x="189716" y="164450"/>
                  </a:lnTo>
                  <a:lnTo>
                    <a:pt x="190771" y="166784"/>
                  </a:lnTo>
                  <a:lnTo>
                    <a:pt x="192268" y="168339"/>
                  </a:lnTo>
                  <a:lnTo>
                    <a:pt x="202639" y="174833"/>
                  </a:lnTo>
                  <a:lnTo>
                    <a:pt x="205155" y="179039"/>
                  </a:lnTo>
                  <a:lnTo>
                    <a:pt x="207068" y="183554"/>
                  </a:lnTo>
                  <a:lnTo>
                    <a:pt x="211813" y="190558"/>
                  </a:lnTo>
                  <a:lnTo>
                    <a:pt x="213572" y="197661"/>
                  </a:lnTo>
                  <a:lnTo>
                    <a:pt x="214311" y="232578"/>
                  </a:lnTo>
                  <a:lnTo>
                    <a:pt x="214312" y="252482"/>
                  </a:lnTo>
                  <a:lnTo>
                    <a:pt x="212196" y="257205"/>
                  </a:lnTo>
                  <a:lnTo>
                    <a:pt x="209403" y="261951"/>
                  </a:lnTo>
                  <a:lnTo>
                    <a:pt x="207037" y="269086"/>
                  </a:lnTo>
                  <a:lnTo>
                    <a:pt x="202455" y="276226"/>
                  </a:lnTo>
                  <a:lnTo>
                    <a:pt x="199951" y="283369"/>
                  </a:lnTo>
                  <a:lnTo>
                    <a:pt x="196552" y="288131"/>
                  </a:lnTo>
                  <a:lnTo>
                    <a:pt x="192396" y="290777"/>
                  </a:lnTo>
                  <a:lnTo>
                    <a:pt x="187903" y="292747"/>
                  </a:lnTo>
                  <a:lnTo>
                    <a:pt x="183260" y="296269"/>
                  </a:lnTo>
                  <a:lnTo>
                    <a:pt x="180668" y="300479"/>
                  </a:lnTo>
                  <a:lnTo>
                    <a:pt x="179976" y="302713"/>
                  </a:lnTo>
                  <a:lnTo>
                    <a:pt x="178721" y="304203"/>
                  </a:lnTo>
                  <a:lnTo>
                    <a:pt x="152121" y="320379"/>
                  </a:lnTo>
                  <a:lnTo>
                    <a:pt x="144730" y="322047"/>
                  </a:lnTo>
                  <a:lnTo>
                    <a:pt x="137957" y="326315"/>
                  </a:lnTo>
                  <a:lnTo>
                    <a:pt x="129978" y="328309"/>
                  </a:lnTo>
                  <a:lnTo>
                    <a:pt x="97481" y="328612"/>
                  </a:lnTo>
                  <a:lnTo>
                    <a:pt x="68087" y="328613"/>
                  </a:lnTo>
                  <a:lnTo>
                    <a:pt x="63863" y="326496"/>
                  </a:lnTo>
                  <a:lnTo>
                    <a:pt x="59340" y="323703"/>
                  </a:lnTo>
                  <a:lnTo>
                    <a:pt x="49968" y="321910"/>
                  </a:lnTo>
                  <a:lnTo>
                    <a:pt x="32344" y="321477"/>
                  </a:lnTo>
                  <a:lnTo>
                    <a:pt x="28133" y="319356"/>
                  </a:lnTo>
                  <a:lnTo>
                    <a:pt x="22755" y="315319"/>
                  </a:lnTo>
                  <a:lnTo>
                    <a:pt x="15396" y="314412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/>
            <p:cNvSpPr/>
            <p:nvPr/>
          </p:nvSpPr>
          <p:spPr>
            <a:xfrm>
              <a:off x="807541" y="5318040"/>
              <a:ext cx="199729" cy="204080"/>
            </a:xfrm>
            <a:custGeom>
              <a:avLst/>
              <a:gdLst/>
              <a:ahLst/>
              <a:cxnLst/>
              <a:rect l="0" t="0" r="0" b="0"/>
              <a:pathLst>
                <a:path w="199729" h="204080">
                  <a:moveTo>
                    <a:pt x="164009" y="75491"/>
                  </a:moveTo>
                  <a:lnTo>
                    <a:pt x="157858" y="75491"/>
                  </a:lnTo>
                  <a:lnTo>
                    <a:pt x="164009" y="75491"/>
                  </a:lnTo>
                  <a:lnTo>
                    <a:pt x="157858" y="69341"/>
                  </a:lnTo>
                  <a:lnTo>
                    <a:pt x="156952" y="62283"/>
                  </a:lnTo>
                  <a:lnTo>
                    <a:pt x="156873" y="55148"/>
                  </a:lnTo>
                  <a:lnTo>
                    <a:pt x="150715" y="48005"/>
                  </a:lnTo>
                  <a:lnTo>
                    <a:pt x="150016" y="43447"/>
                  </a:lnTo>
                  <a:lnTo>
                    <a:pt x="149124" y="42222"/>
                  </a:lnTo>
                  <a:lnTo>
                    <a:pt x="147736" y="41405"/>
                  </a:lnTo>
                  <a:lnTo>
                    <a:pt x="146016" y="40861"/>
                  </a:lnTo>
                  <a:lnTo>
                    <a:pt x="144870" y="39704"/>
                  </a:lnTo>
                  <a:lnTo>
                    <a:pt x="143596" y="36303"/>
                  </a:lnTo>
                  <a:lnTo>
                    <a:pt x="142463" y="35077"/>
                  </a:lnTo>
                  <a:lnTo>
                    <a:pt x="139087" y="33717"/>
                  </a:lnTo>
                  <a:lnTo>
                    <a:pt x="137869" y="32562"/>
                  </a:lnTo>
                  <a:lnTo>
                    <a:pt x="129378" y="19656"/>
                  </a:lnTo>
                  <a:lnTo>
                    <a:pt x="126657" y="18926"/>
                  </a:lnTo>
                  <a:lnTo>
                    <a:pt x="124820" y="18731"/>
                  </a:lnTo>
                  <a:lnTo>
                    <a:pt x="123596" y="17807"/>
                  </a:lnTo>
                  <a:lnTo>
                    <a:pt x="122235" y="14664"/>
                  </a:lnTo>
                  <a:lnTo>
                    <a:pt x="121078" y="13509"/>
                  </a:lnTo>
                  <a:lnTo>
                    <a:pt x="113519" y="9537"/>
                  </a:lnTo>
                  <a:lnTo>
                    <a:pt x="108175" y="5137"/>
                  </a:lnTo>
                  <a:lnTo>
                    <a:pt x="101416" y="3474"/>
                  </a:lnTo>
                  <a:lnTo>
                    <a:pt x="97031" y="356"/>
                  </a:lnTo>
                  <a:lnTo>
                    <a:pt x="95545" y="0"/>
                  </a:lnTo>
                  <a:lnTo>
                    <a:pt x="94554" y="558"/>
                  </a:lnTo>
                  <a:lnTo>
                    <a:pt x="93893" y="1723"/>
                  </a:lnTo>
                  <a:lnTo>
                    <a:pt x="92659" y="2500"/>
                  </a:lnTo>
                  <a:lnTo>
                    <a:pt x="87129" y="3593"/>
                  </a:lnTo>
                  <a:lnTo>
                    <a:pt x="74883" y="4036"/>
                  </a:lnTo>
                  <a:lnTo>
                    <a:pt x="70687" y="6162"/>
                  </a:lnTo>
                  <a:lnTo>
                    <a:pt x="66176" y="8959"/>
                  </a:lnTo>
                  <a:lnTo>
                    <a:pt x="59174" y="11328"/>
                  </a:lnTo>
                  <a:lnTo>
                    <a:pt x="46332" y="21814"/>
                  </a:lnTo>
                  <a:lnTo>
                    <a:pt x="44240" y="25970"/>
                  </a:lnTo>
                  <a:lnTo>
                    <a:pt x="43681" y="28190"/>
                  </a:lnTo>
                  <a:lnTo>
                    <a:pt x="42516" y="29669"/>
                  </a:lnTo>
                  <a:lnTo>
                    <a:pt x="32720" y="36032"/>
                  </a:lnTo>
                  <a:lnTo>
                    <a:pt x="30252" y="40226"/>
                  </a:lnTo>
                  <a:lnTo>
                    <a:pt x="28361" y="44738"/>
                  </a:lnTo>
                  <a:lnTo>
                    <a:pt x="11519" y="71177"/>
                  </a:lnTo>
                  <a:lnTo>
                    <a:pt x="7462" y="88896"/>
                  </a:lnTo>
                  <a:lnTo>
                    <a:pt x="6968" y="99129"/>
                  </a:lnTo>
                  <a:lnTo>
                    <a:pt x="4784" y="103990"/>
                  </a:lnTo>
                  <a:lnTo>
                    <a:pt x="1961" y="108795"/>
                  </a:lnTo>
                  <a:lnTo>
                    <a:pt x="149" y="118346"/>
                  </a:lnTo>
                  <a:lnTo>
                    <a:pt x="0" y="120730"/>
                  </a:lnTo>
                  <a:lnTo>
                    <a:pt x="1951" y="125496"/>
                  </a:lnTo>
                  <a:lnTo>
                    <a:pt x="4671" y="130259"/>
                  </a:lnTo>
                  <a:lnTo>
                    <a:pt x="6417" y="139785"/>
                  </a:lnTo>
                  <a:lnTo>
                    <a:pt x="6762" y="149310"/>
                  </a:lnTo>
                  <a:lnTo>
                    <a:pt x="8925" y="154073"/>
                  </a:lnTo>
                  <a:lnTo>
                    <a:pt x="18702" y="166640"/>
                  </a:lnTo>
                  <a:lnTo>
                    <a:pt x="20053" y="171035"/>
                  </a:lnTo>
                  <a:lnTo>
                    <a:pt x="24887" y="175634"/>
                  </a:lnTo>
                  <a:lnTo>
                    <a:pt x="40714" y="187283"/>
                  </a:lnTo>
                  <a:lnTo>
                    <a:pt x="47485" y="189048"/>
                  </a:lnTo>
                  <a:lnTo>
                    <a:pt x="52160" y="189461"/>
                  </a:lnTo>
                  <a:lnTo>
                    <a:pt x="56884" y="191760"/>
                  </a:lnTo>
                  <a:lnTo>
                    <a:pt x="61629" y="194636"/>
                  </a:lnTo>
                  <a:lnTo>
                    <a:pt x="71143" y="196480"/>
                  </a:lnTo>
                  <a:lnTo>
                    <a:pt x="73523" y="196632"/>
                  </a:lnTo>
                  <a:lnTo>
                    <a:pt x="78285" y="198917"/>
                  </a:lnTo>
                  <a:lnTo>
                    <a:pt x="80666" y="200637"/>
                  </a:lnTo>
                  <a:lnTo>
                    <a:pt x="91602" y="203059"/>
                  </a:lnTo>
                  <a:lnTo>
                    <a:pt x="125892" y="204073"/>
                  </a:lnTo>
                  <a:lnTo>
                    <a:pt x="159246" y="204079"/>
                  </a:lnTo>
                  <a:lnTo>
                    <a:pt x="184116" y="204079"/>
                  </a:lnTo>
                  <a:lnTo>
                    <a:pt x="192555" y="196961"/>
                  </a:lnTo>
                  <a:lnTo>
                    <a:pt x="199728" y="196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"/>
            <p:cNvSpPr/>
            <p:nvPr/>
          </p:nvSpPr>
          <p:spPr>
            <a:xfrm>
              <a:off x="721519" y="4843463"/>
              <a:ext cx="242860" cy="271373"/>
            </a:xfrm>
            <a:custGeom>
              <a:avLst/>
              <a:gdLst/>
              <a:ahLst/>
              <a:cxnLst/>
              <a:rect l="0" t="0" r="0" b="0"/>
              <a:pathLst>
                <a:path w="242860" h="271373">
                  <a:moveTo>
                    <a:pt x="85725" y="0"/>
                  </a:moveTo>
                  <a:lnTo>
                    <a:pt x="85725" y="24902"/>
                  </a:lnTo>
                  <a:lnTo>
                    <a:pt x="84931" y="26126"/>
                  </a:lnTo>
                  <a:lnTo>
                    <a:pt x="83608" y="26942"/>
                  </a:lnTo>
                  <a:lnTo>
                    <a:pt x="81932" y="27486"/>
                  </a:lnTo>
                  <a:lnTo>
                    <a:pt x="80815" y="28643"/>
                  </a:lnTo>
                  <a:lnTo>
                    <a:pt x="79574" y="32044"/>
                  </a:lnTo>
                  <a:lnTo>
                    <a:pt x="78582" y="66701"/>
                  </a:lnTo>
                  <a:lnTo>
                    <a:pt x="78581" y="101487"/>
                  </a:lnTo>
                  <a:lnTo>
                    <a:pt x="78581" y="135582"/>
                  </a:lnTo>
                  <a:lnTo>
                    <a:pt x="78581" y="170333"/>
                  </a:lnTo>
                  <a:lnTo>
                    <a:pt x="78581" y="185728"/>
                  </a:lnTo>
                  <a:lnTo>
                    <a:pt x="78581" y="152184"/>
                  </a:lnTo>
                  <a:lnTo>
                    <a:pt x="78581" y="126117"/>
                  </a:lnTo>
                  <a:lnTo>
                    <a:pt x="80698" y="121404"/>
                  </a:lnTo>
                  <a:lnTo>
                    <a:pt x="84732" y="115703"/>
                  </a:lnTo>
                  <a:lnTo>
                    <a:pt x="86322" y="104757"/>
                  </a:lnTo>
                  <a:lnTo>
                    <a:pt x="87711" y="103176"/>
                  </a:lnTo>
                  <a:lnTo>
                    <a:pt x="89430" y="102122"/>
                  </a:lnTo>
                  <a:lnTo>
                    <a:pt x="90576" y="100624"/>
                  </a:lnTo>
                  <a:lnTo>
                    <a:pt x="91850" y="96845"/>
                  </a:lnTo>
                  <a:lnTo>
                    <a:pt x="93461" y="87951"/>
                  </a:lnTo>
                  <a:lnTo>
                    <a:pt x="101676" y="77083"/>
                  </a:lnTo>
                  <a:lnTo>
                    <a:pt x="112138" y="67271"/>
                  </a:lnTo>
                  <a:lnTo>
                    <a:pt x="116778" y="65616"/>
                  </a:lnTo>
                  <a:lnTo>
                    <a:pt x="118333" y="64382"/>
                  </a:lnTo>
                  <a:lnTo>
                    <a:pt x="121316" y="59644"/>
                  </a:lnTo>
                  <a:lnTo>
                    <a:pt x="135863" y="51641"/>
                  </a:lnTo>
                  <a:lnTo>
                    <a:pt x="162896" y="50014"/>
                  </a:lnTo>
                  <a:lnTo>
                    <a:pt x="167680" y="50007"/>
                  </a:lnTo>
                  <a:lnTo>
                    <a:pt x="171891" y="52123"/>
                  </a:lnTo>
                  <a:lnTo>
                    <a:pt x="176408" y="54916"/>
                  </a:lnTo>
                  <a:lnTo>
                    <a:pt x="183414" y="57281"/>
                  </a:lnTo>
                  <a:lnTo>
                    <a:pt x="190517" y="61862"/>
                  </a:lnTo>
                  <a:lnTo>
                    <a:pt x="197649" y="64367"/>
                  </a:lnTo>
                  <a:lnTo>
                    <a:pt x="216988" y="81284"/>
                  </a:lnTo>
                  <a:lnTo>
                    <a:pt x="219470" y="85868"/>
                  </a:lnTo>
                  <a:lnTo>
                    <a:pt x="221367" y="90551"/>
                  </a:lnTo>
                  <a:lnTo>
                    <a:pt x="226104" y="97649"/>
                  </a:lnTo>
                  <a:lnTo>
                    <a:pt x="228654" y="104780"/>
                  </a:lnTo>
                  <a:lnTo>
                    <a:pt x="233290" y="111919"/>
                  </a:lnTo>
                  <a:lnTo>
                    <a:pt x="235810" y="119062"/>
                  </a:lnTo>
                  <a:lnTo>
                    <a:pt x="240437" y="126206"/>
                  </a:lnTo>
                  <a:lnTo>
                    <a:pt x="242161" y="133350"/>
                  </a:lnTo>
                  <a:lnTo>
                    <a:pt x="242859" y="152399"/>
                  </a:lnTo>
                  <a:lnTo>
                    <a:pt x="240758" y="157162"/>
                  </a:lnTo>
                  <a:lnTo>
                    <a:pt x="237972" y="161925"/>
                  </a:lnTo>
                  <a:lnTo>
                    <a:pt x="235610" y="169068"/>
                  </a:lnTo>
                  <a:lnTo>
                    <a:pt x="231030" y="176212"/>
                  </a:lnTo>
                  <a:lnTo>
                    <a:pt x="229320" y="183356"/>
                  </a:lnTo>
                  <a:lnTo>
                    <a:pt x="228920" y="188118"/>
                  </a:lnTo>
                  <a:lnTo>
                    <a:pt x="226625" y="192881"/>
                  </a:lnTo>
                  <a:lnTo>
                    <a:pt x="223753" y="197643"/>
                  </a:lnTo>
                  <a:lnTo>
                    <a:pt x="221343" y="204787"/>
                  </a:lnTo>
                  <a:lnTo>
                    <a:pt x="209139" y="221456"/>
                  </a:lnTo>
                  <a:lnTo>
                    <a:pt x="207251" y="226218"/>
                  </a:lnTo>
                  <a:lnTo>
                    <a:pt x="203765" y="230980"/>
                  </a:lnTo>
                  <a:lnTo>
                    <a:pt x="199571" y="233627"/>
                  </a:lnTo>
                  <a:lnTo>
                    <a:pt x="195060" y="235596"/>
                  </a:lnTo>
                  <a:lnTo>
                    <a:pt x="178582" y="248044"/>
                  </a:lnTo>
                  <a:lnTo>
                    <a:pt x="176204" y="248708"/>
                  </a:lnTo>
                  <a:lnTo>
                    <a:pt x="174619" y="249942"/>
                  </a:lnTo>
                  <a:lnTo>
                    <a:pt x="171595" y="254680"/>
                  </a:lnTo>
                  <a:lnTo>
                    <a:pt x="157031" y="262683"/>
                  </a:lnTo>
                  <a:lnTo>
                    <a:pt x="124419" y="269929"/>
                  </a:lnTo>
                  <a:lnTo>
                    <a:pt x="104949" y="271372"/>
                  </a:lnTo>
                  <a:lnTo>
                    <a:pt x="100090" y="269305"/>
                  </a:lnTo>
                  <a:lnTo>
                    <a:pt x="95284" y="266535"/>
                  </a:lnTo>
                  <a:lnTo>
                    <a:pt x="85732" y="264756"/>
                  </a:lnTo>
                  <a:lnTo>
                    <a:pt x="73026" y="263582"/>
                  </a:lnTo>
                  <a:lnTo>
                    <a:pt x="57959" y="257841"/>
                  </a:lnTo>
                  <a:lnTo>
                    <a:pt x="54070" y="257471"/>
                  </a:lnTo>
                  <a:lnTo>
                    <a:pt x="49696" y="255190"/>
                  </a:lnTo>
                  <a:lnTo>
                    <a:pt x="45106" y="252324"/>
                  </a:lnTo>
                  <a:lnTo>
                    <a:pt x="35691" y="250483"/>
                  </a:lnTo>
                  <a:lnTo>
                    <a:pt x="33319" y="250333"/>
                  </a:lnTo>
                  <a:lnTo>
                    <a:pt x="31738" y="249437"/>
                  </a:lnTo>
                  <a:lnTo>
                    <a:pt x="30683" y="248048"/>
                  </a:lnTo>
                  <a:lnTo>
                    <a:pt x="29980" y="246327"/>
                  </a:lnTo>
                  <a:lnTo>
                    <a:pt x="28718" y="245180"/>
                  </a:lnTo>
                  <a:lnTo>
                    <a:pt x="25199" y="243906"/>
                  </a:lnTo>
                  <a:lnTo>
                    <a:pt x="18755" y="243189"/>
                  </a:lnTo>
                  <a:lnTo>
                    <a:pt x="17266" y="242294"/>
                  </a:lnTo>
                  <a:lnTo>
                    <a:pt x="16273" y="240904"/>
                  </a:lnTo>
                  <a:lnTo>
                    <a:pt x="15611" y="239184"/>
                  </a:lnTo>
                  <a:lnTo>
                    <a:pt x="14376" y="238037"/>
                  </a:lnTo>
                  <a:lnTo>
                    <a:pt x="8253" y="236045"/>
                  </a:lnTo>
                  <a:lnTo>
                    <a:pt x="323" y="23575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096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Your Turn</a:t>
            </a:r>
          </a:p>
          <a:p>
            <a:pPr algn="ctr"/>
            <a:endParaRPr lang="en-US" sz="6000" dirty="0"/>
          </a:p>
          <a:p>
            <a:pPr algn="ctr"/>
            <a:r>
              <a:rPr lang="en-US" sz="4000" dirty="0" smtClean="0"/>
              <a:t>Now I need for you </a:t>
            </a:r>
          </a:p>
          <a:p>
            <a:pPr algn="ctr"/>
            <a:r>
              <a:rPr lang="en-US" sz="4000" dirty="0" smtClean="0"/>
              <a:t>To write a quatrain</a:t>
            </a:r>
          </a:p>
          <a:p>
            <a:pPr algn="ctr"/>
            <a:r>
              <a:rPr lang="en-US" sz="4000" dirty="0" smtClean="0"/>
              <a:t>There really are lines so few</a:t>
            </a:r>
          </a:p>
          <a:p>
            <a:pPr algn="ctr"/>
            <a:r>
              <a:rPr lang="en-US" sz="4000" dirty="0" smtClean="0"/>
              <a:t>Just 4 lines; it won’t take long.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486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Excerpt from “Wind on the Hill”</a:t>
            </a:r>
            <a:br>
              <a:rPr lang="en-US" dirty="0" smtClean="0"/>
            </a:br>
            <a:r>
              <a:rPr lang="en-US" dirty="0" smtClean="0"/>
              <a:t>By A. A. Milne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“No one can tell me,</a:t>
            </a:r>
          </a:p>
          <a:p>
            <a:pPr>
              <a:buNone/>
            </a:pPr>
            <a:r>
              <a:rPr lang="en-US" dirty="0" smtClean="0"/>
              <a:t>		Nobody knows,</a:t>
            </a:r>
          </a:p>
          <a:p>
            <a:pPr>
              <a:buNone/>
            </a:pPr>
            <a:r>
              <a:rPr lang="en-US" dirty="0" smtClean="0"/>
              <a:t>Where the wind comes from,</a:t>
            </a:r>
          </a:p>
          <a:p>
            <a:pPr>
              <a:buNone/>
            </a:pPr>
            <a:r>
              <a:rPr lang="en-US" dirty="0" smtClean="0"/>
              <a:t>		Where the wind goes.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It’s flying from somewhere</a:t>
            </a:r>
          </a:p>
          <a:p>
            <a:pPr>
              <a:buNone/>
            </a:pPr>
            <a:r>
              <a:rPr lang="en-US" dirty="0" smtClean="0"/>
              <a:t>		As fast as it can,</a:t>
            </a:r>
          </a:p>
          <a:p>
            <a:pPr>
              <a:buNone/>
            </a:pPr>
            <a:r>
              <a:rPr lang="en-US" smtClean="0"/>
              <a:t>I couldn’t </a:t>
            </a:r>
            <a:r>
              <a:rPr lang="en-US" dirty="0" smtClean="0"/>
              <a:t>keep up with it,</a:t>
            </a:r>
          </a:p>
          <a:p>
            <a:pPr>
              <a:buNone/>
            </a:pPr>
            <a:r>
              <a:rPr lang="en-US" dirty="0" smtClean="0"/>
              <a:t>		Not if I ran.”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Acrostic Poem?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the letters of a word or phrase to create a poem describing or giving insight to the word or phrase.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 is Lewis Carroll’s “A Boat Beneath the Sky,” the epilogue to </a:t>
            </a:r>
            <a:r>
              <a:rPr lang="en-US" i="1" dirty="0" smtClean="0"/>
              <a:t>Through the Looking Glass</a:t>
            </a:r>
            <a:r>
              <a:rPr lang="en-US" dirty="0" smtClean="0"/>
              <a:t> about the famous Alice in Wonderland. </a:t>
            </a:r>
          </a:p>
          <a:p>
            <a:endParaRPr lang="en-US" dirty="0" smtClean="0"/>
          </a:p>
          <a:p>
            <a:r>
              <a:rPr lang="en-US" dirty="0" smtClean="0"/>
              <a:t>The real </a:t>
            </a:r>
            <a:r>
              <a:rPr lang="en-US" b="1" dirty="0" smtClean="0"/>
              <a:t>Alice Pleasance Liddell </a:t>
            </a:r>
            <a:r>
              <a:rPr lang="en-US" dirty="0" smtClean="0"/>
              <a:t>is said to have inspired Carroll to create the fictional character Alice.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Boat Beneath a Sunny Sky</a:t>
            </a:r>
            <a:br>
              <a:rPr lang="en-US" dirty="0" smtClean="0"/>
            </a:br>
            <a:r>
              <a:rPr lang="en-US" dirty="0" smtClean="0"/>
              <a:t>by Lewis Carroll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A</a:t>
            </a:r>
            <a:r>
              <a:rPr lang="en-US" dirty="0" smtClean="0"/>
              <a:t> BOAT beneath a sunny sky, 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L</a:t>
            </a:r>
            <a:r>
              <a:rPr lang="en-US" dirty="0" smtClean="0"/>
              <a:t>ingering onward dreamily 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I</a:t>
            </a:r>
            <a:r>
              <a:rPr lang="en-US" dirty="0" smtClean="0"/>
              <a:t>n an evening of July —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C</a:t>
            </a:r>
            <a:r>
              <a:rPr lang="en-US" dirty="0" smtClean="0"/>
              <a:t>hildren three that nestle near, 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E</a:t>
            </a:r>
            <a:r>
              <a:rPr lang="en-US" dirty="0" smtClean="0"/>
              <a:t>ager eye and willing ear,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/>
              <a:t>leased a simple tale to hear —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/>
              <a:t>ong has paled that sunny sky: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/>
              <a:t>choes fade and memories die: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dirty="0" smtClean="0"/>
              <a:t>utumn frosts have slain July.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 smtClean="0"/>
              <a:t>till she haunts me, </a:t>
            </a:r>
            <a:r>
              <a:rPr lang="en-US" dirty="0" err="1" smtClean="0"/>
              <a:t>phantomwise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dirty="0" smtClean="0"/>
              <a:t>lice moving under skies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/>
              <a:t>ever seen by waking eyes.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/>
              <a:t>hildren yet, the tale to hear,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/>
              <a:t>ager eye and willing ear,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/>
              <a:t>ovingly shall nestle near.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/>
              <a:t>n a Wonderland they lie,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/>
              <a:t>reaming as the days go by,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/>
              <a:t>reaming as the summers die: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/>
              <a:t>ver drifting down the stream —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/>
              <a:t>ingering in the golden gleam — 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/>
              <a:t>ife, what is it but a dream?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3200"/>
            <a:ext cx="749808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ALICE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PLEASANCE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LIDDELL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your own acrostic poem!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just one of your own names.</a:t>
            </a:r>
          </a:p>
          <a:p>
            <a:r>
              <a:rPr lang="en-US" dirty="0" smtClean="0"/>
              <a:t>Keep it short. </a:t>
            </a:r>
          </a:p>
          <a:p>
            <a:r>
              <a:rPr lang="en-US" dirty="0" smtClean="0"/>
              <a:t>Remember to make sure it describes you/your personality.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couplet?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basic poetic form (type of poem).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pair of rhymed lines of the same length and meter (rhythm).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9248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Shakespeare is famous for ending his sonnets in couplets, as well as important speeches by characters in his plays.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pPr>
              <a:buNone/>
            </a:pPr>
            <a:r>
              <a:rPr lang="en-US" dirty="0" smtClean="0"/>
              <a:t>“Love looks not with the eyes, but with the mind,</a:t>
            </a:r>
          </a:p>
          <a:p>
            <a:pPr>
              <a:buNone/>
            </a:pPr>
            <a:r>
              <a:rPr lang="en-US" dirty="0" smtClean="0"/>
              <a:t>  And therefore is winged Cupid painted blind.”</a:t>
            </a:r>
          </a:p>
          <a:p>
            <a:pPr algn="r">
              <a:buNone/>
            </a:pPr>
            <a:r>
              <a:rPr lang="en-US" sz="2400" i="1" dirty="0" smtClean="0"/>
              <a:t>A Midsummer’s Night’s Dream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731837"/>
            <a:ext cx="7924800" cy="5897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the lines have the same meter and end rhyme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/>
          </a:p>
          <a:p>
            <a:pPr>
              <a:buNone/>
            </a:pPr>
            <a:r>
              <a:rPr lang="en-US" sz="2800" dirty="0" smtClean="0"/>
              <a:t>“Love looks not with the eyes, but with the </a:t>
            </a:r>
            <a:r>
              <a:rPr lang="en-US" sz="2800" dirty="0" smtClean="0">
                <a:solidFill>
                  <a:srgbClr val="00B050"/>
                </a:solidFill>
              </a:rPr>
              <a:t>mind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  And therefore is winged Cupid painted </a:t>
            </a:r>
            <a:r>
              <a:rPr lang="en-US" sz="2800" dirty="0" smtClean="0">
                <a:solidFill>
                  <a:srgbClr val="00B050"/>
                </a:solidFill>
              </a:rPr>
              <a:t>blind</a:t>
            </a:r>
            <a:r>
              <a:rPr lang="en-US" sz="2800" dirty="0" smtClean="0"/>
              <a:t>.”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“Sick” by </a:t>
            </a:r>
            <a:r>
              <a:rPr lang="en-US" dirty="0" err="1" smtClean="0"/>
              <a:t>Shel</a:t>
            </a:r>
            <a:r>
              <a:rPr lang="en-US" dirty="0" smtClean="0"/>
              <a:t> </a:t>
            </a:r>
            <a:r>
              <a:rPr lang="en-US" dirty="0" err="1" smtClean="0"/>
              <a:t>Shilverstein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modern example of poetry written in couplets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“Sick” by </a:t>
            </a:r>
            <a:r>
              <a:rPr lang="en-US" dirty="0" err="1" smtClean="0"/>
              <a:t>Shel</a:t>
            </a:r>
            <a:r>
              <a:rPr lang="en-US" dirty="0" smtClean="0"/>
              <a:t> Silverstein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5438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"I cannot go to school today," </a:t>
            </a:r>
          </a:p>
          <a:p>
            <a:pPr>
              <a:buNone/>
            </a:pPr>
            <a:r>
              <a:rPr lang="en-US" dirty="0" smtClean="0"/>
              <a:t>Said little Peggy Ann McKay.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have the measles and the mumps, </a:t>
            </a:r>
          </a:p>
          <a:p>
            <a:pPr>
              <a:buNone/>
            </a:pPr>
            <a:r>
              <a:rPr lang="en-US" dirty="0" smtClean="0"/>
              <a:t>A gash, a rash and purple bumps.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 mouth is wet, my throat is dry, </a:t>
            </a:r>
          </a:p>
          <a:p>
            <a:pPr>
              <a:buNone/>
            </a:pPr>
            <a:r>
              <a:rPr lang="en-US" dirty="0" smtClean="0"/>
              <a:t>I'm going blind in my right eye.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 tonsils are as big as rocks, </a:t>
            </a:r>
          </a:p>
          <a:p>
            <a:pPr>
              <a:buNone/>
            </a:pPr>
            <a:r>
              <a:rPr lang="en-US" dirty="0" smtClean="0"/>
              <a:t>I've counted sixteen chicken pox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there's one more--that's seventeen, </a:t>
            </a:r>
          </a:p>
          <a:p>
            <a:pPr>
              <a:buNone/>
            </a:pPr>
            <a:r>
              <a:rPr lang="en-US" dirty="0" smtClean="0"/>
              <a:t>And don't you think my face looks green?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543800" cy="6324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dirty="0" smtClean="0"/>
              <a:t>My leg is cut--my eyes are blue– </a:t>
            </a:r>
          </a:p>
          <a:p>
            <a:pPr>
              <a:buNone/>
            </a:pPr>
            <a:r>
              <a:rPr lang="en-US" sz="5100" dirty="0" smtClean="0"/>
              <a:t>It might be instamatic flu. 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I cough and sneeze and gasp and choke,</a:t>
            </a:r>
          </a:p>
          <a:p>
            <a:pPr>
              <a:buNone/>
            </a:pPr>
            <a:r>
              <a:rPr lang="en-US" sz="5100" dirty="0" smtClean="0"/>
              <a:t> I'm sure that my left leg is broke– 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My hip hurts when I move my chin, </a:t>
            </a:r>
          </a:p>
          <a:p>
            <a:pPr>
              <a:buNone/>
            </a:pPr>
            <a:r>
              <a:rPr lang="en-US" sz="5100" dirty="0" smtClean="0"/>
              <a:t>My belly button's caving in, 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My back is wrenched, my ankle's sprained, </a:t>
            </a:r>
          </a:p>
          <a:p>
            <a:pPr>
              <a:buNone/>
            </a:pPr>
            <a:r>
              <a:rPr lang="en-US" sz="5100" dirty="0" smtClean="0"/>
              <a:t>My '</a:t>
            </a:r>
            <a:r>
              <a:rPr lang="en-US" sz="5100" dirty="0" err="1" smtClean="0"/>
              <a:t>pendix</a:t>
            </a:r>
            <a:r>
              <a:rPr lang="en-US" sz="5100" dirty="0" smtClean="0"/>
              <a:t> pains each time it rains. 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My nose is cold, my toes are numb. </a:t>
            </a:r>
          </a:p>
          <a:p>
            <a:pPr>
              <a:buNone/>
            </a:pPr>
            <a:r>
              <a:rPr lang="en-US" sz="5100" dirty="0" smtClean="0"/>
              <a:t>I have a sliver in my thumb.</a:t>
            </a:r>
          </a:p>
          <a:p>
            <a:pPr>
              <a:buNone/>
            </a:pP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My neck is stiff, my voice is weak, </a:t>
            </a:r>
          </a:p>
          <a:p>
            <a:pPr>
              <a:buNone/>
            </a:pPr>
            <a:r>
              <a:rPr lang="en-US" sz="5100" dirty="0" smtClean="0"/>
              <a:t>I hardly whisper when I speak.</a:t>
            </a:r>
            <a:endParaRPr lang="en-US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620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My tongue is filling up my mouth, </a:t>
            </a:r>
          </a:p>
          <a:p>
            <a:pPr>
              <a:buNone/>
            </a:pPr>
            <a:r>
              <a:rPr lang="en-US" dirty="0" smtClean="0"/>
              <a:t>I think my hair is falling out.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 elbow's bent, my spine </a:t>
            </a:r>
            <a:r>
              <a:rPr lang="en-US" dirty="0" err="1" smtClean="0"/>
              <a:t>ain't</a:t>
            </a:r>
            <a:r>
              <a:rPr lang="en-US" dirty="0" smtClean="0"/>
              <a:t> straight, </a:t>
            </a:r>
          </a:p>
          <a:p>
            <a:pPr>
              <a:buNone/>
            </a:pPr>
            <a:r>
              <a:rPr lang="en-US" dirty="0" smtClean="0"/>
              <a:t>My temperature is one-o-eight.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My brain is shrunk, I cannot hear, </a:t>
            </a:r>
          </a:p>
          <a:p>
            <a:pPr>
              <a:buNone/>
            </a:pPr>
            <a:r>
              <a:rPr lang="en-US" dirty="0" smtClean="0"/>
              <a:t>There is a hole inside my ear.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have a hangnail, and my heart is--what? </a:t>
            </a:r>
          </a:p>
          <a:p>
            <a:pPr>
              <a:buNone/>
            </a:pPr>
            <a:r>
              <a:rPr lang="en-US" dirty="0" smtClean="0"/>
              <a:t>What's that? What's that you say?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say today is. . .Saturday? </a:t>
            </a:r>
          </a:p>
          <a:p>
            <a:pPr>
              <a:buNone/>
            </a:pPr>
            <a:r>
              <a:rPr lang="en-US" dirty="0" err="1" smtClean="0"/>
              <a:t>G'bye</a:t>
            </a:r>
            <a:r>
              <a:rPr lang="en-US" dirty="0" smtClean="0"/>
              <a:t>, I'm going out to play!"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256"/>
            <a:ext cx="7239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Your Turn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400" dirty="0" smtClean="0"/>
              <a:t>Now write a little couplet</a:t>
            </a:r>
          </a:p>
          <a:p>
            <a:pPr algn="ctr"/>
            <a:r>
              <a:rPr lang="en-US" sz="4400" dirty="0" smtClean="0"/>
              <a:t>Just two lines to make a set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3569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</TotalTime>
  <Words>813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Poetic Forms</vt:lpstr>
      <vt:lpstr>What is a couplet? </vt:lpstr>
      <vt:lpstr>PowerPoint Presentation</vt:lpstr>
      <vt:lpstr>PowerPoint Presentation</vt:lpstr>
      <vt:lpstr>“Sick” by Shel Shilverstein</vt:lpstr>
      <vt:lpstr>“Sick” by Shel Silverstein</vt:lpstr>
      <vt:lpstr>PowerPoint Presentation</vt:lpstr>
      <vt:lpstr>PowerPoint Presentation</vt:lpstr>
      <vt:lpstr>PowerPoint Presentation</vt:lpstr>
      <vt:lpstr>What is a Quatrain?</vt:lpstr>
      <vt:lpstr>PowerPoint Presentation</vt:lpstr>
      <vt:lpstr>PowerPoint Presentation</vt:lpstr>
      <vt:lpstr>Excerpt from “Wind on the Hill” By A. A. Milne</vt:lpstr>
      <vt:lpstr>What is an Acrostic Poem?</vt:lpstr>
      <vt:lpstr>PowerPoint Presentation</vt:lpstr>
      <vt:lpstr>A Boat Beneath a Sunny Sky by Lewis Carroll</vt:lpstr>
      <vt:lpstr>PowerPoint Presentation</vt:lpstr>
      <vt:lpstr>PowerPoint Presentation</vt:lpstr>
      <vt:lpstr>Create your own acrostic poem!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Forms</dc:title>
  <dc:creator>Anna Huber</dc:creator>
  <cp:lastModifiedBy>Teacher</cp:lastModifiedBy>
  <cp:revision>10</cp:revision>
  <dcterms:created xsi:type="dcterms:W3CDTF">2012-04-20T14:33:50Z</dcterms:created>
  <dcterms:modified xsi:type="dcterms:W3CDTF">2018-05-15T19:22:06Z</dcterms:modified>
</cp:coreProperties>
</file>